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42C6-44C2-4443-A311-888495BCF2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96AF6F-535D-4114-B936-4CD1E5A00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3BC22-AD04-4D49-B230-A05375AE6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6C5F9-D12B-47AA-9711-0C9E17113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8715E-7A1A-407E-85A8-A7C4A2F3C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46650-25F1-4B94-A100-FF2716B31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CFB4CB-FE0F-449C-B50B-0FD9A8FFC8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C3CB4-DB40-43F3-9C57-7C645363F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2A1BD-880C-4393-A5A0-2FF3408EE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5BBB2-7800-4FB5-B6D1-742E2AF67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528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7AE5C6-23A3-406E-B48B-9086A2FD45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20ED41-E035-4868-A184-9FD70803DE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9CE72-321F-4C1A-8324-03228BD9C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11660-E1D9-4BE1-AFCA-6BE8682B4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D7640-9975-461E-A61E-049C1D55F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7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76272-1046-498A-8E79-86BB2E6BE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565CA-3604-4051-A2E5-F5E126345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23384-D8C0-4287-BFAE-0BF928EB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A55DF-D3C3-4B3E-9B86-402A4D0FA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24305-0ABE-4648-B6B9-FFB30783F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0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B7DAB-C1F0-431C-8681-F5F0AB4B4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75A28-1B37-4852-863F-C32841232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8DDD1-D52A-44FC-A4D6-0740BF7F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20039-B3C1-47BF-B5AC-07819268A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3BC56-7E91-44E4-A2A9-E379D6D7A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43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D17A0-3325-42FD-8A61-AFD0C2CED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247A9-DB0A-45B8-ABD1-65E5F6B0B3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FA7F2B-AE9B-4BC5-9042-4D4349DDC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93DE69-AB98-4525-8C88-F9955ADF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34222-862F-4A28-A48E-F8B284B7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F4D14F-DFDA-4B23-B193-CE5A89E1F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20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1AB4C-5C6C-4941-8D5E-2BB3D628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4283F2-6FE9-4132-BA7A-B4E11A08A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43550-C723-4BC2-87C7-94F79EA925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A2AD22-D380-442F-AD03-F8F8B9499A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E51902-C903-4CB0-96DB-E811841016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9E94B7-1FB6-4A36-86C5-B347DF8B3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893E3B-BA83-4E48-9AE4-15BDAEB12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8E841F-3AEC-4ADE-A7CF-45F41B15F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22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4D4AF-A241-43B4-BA73-96FDDCFA4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5F56D-2BBE-4D47-9667-A0A9F3FF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4FC9D-DE87-4601-BAC3-B9EBE0E0A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6643B4-2529-403C-839B-15B34D6CE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87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CACE59-246A-4578-8890-0ADCCBEC6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BE55E5-1A8F-42FC-A9C2-682A08423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77D372-78CF-4D8F-99CA-739BE2F1D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979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6A9F3-5DDE-4C48-B76C-8D963FB93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CF4E9-208A-4018-9783-5C98C0A61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11A9C3-9946-4592-BD99-6AD2E23F64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8A5FD-6807-4A51-8016-328B353CF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4BDDEA-A19A-4B0E-8353-987605957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F84ED-A4EA-4BB8-B162-7F0E2B3C7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2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6595A-4786-43DA-9929-3FA63429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84EB1E-0DC3-421A-ACB0-D214B4894B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23BE25-4608-49A5-8974-37D8242EA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73E4B-9F4E-452B-BD50-507C4A497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179C-2D4B-46F3-A31C-3E2365D4C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4115A-F377-4AAF-A4A9-102A18594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61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948D82-A651-40F5-B790-02DD498B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2DAA23-8E53-452F-AAF2-24E3CF234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53A0D-F5CC-45F3-A64A-47F1FBD62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00F5E-343E-428D-AF4C-E376ECC0C58E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2A841-7420-4B76-AC51-B6653C043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58A46-5D00-4CB0-B2B7-83CC6EC10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C955E-D5B7-4246-B3A1-32623A615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10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7FE03F2-867E-4ED8-924E-CB5F132A35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1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Hello</dc:creator>
  <cp:lastModifiedBy>Hello</cp:lastModifiedBy>
  <cp:revision>1</cp:revision>
  <dcterms:created xsi:type="dcterms:W3CDTF">2024-02-02T08:27:06Z</dcterms:created>
  <dcterms:modified xsi:type="dcterms:W3CDTF">2024-02-02T08:35:24Z</dcterms:modified>
</cp:coreProperties>
</file>

<file path=docProps/thumbnail.jpeg>
</file>